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3" r:id="rId12"/>
    <p:sldId id="282" r:id="rId13"/>
    <p:sldId id="278" r:id="rId14"/>
    <p:sldId id="27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25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11/5/2021 1:30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11/5/2021 1:03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51.svg"/><Relationship Id="rId3" Type="http://schemas.openxmlformats.org/officeDocument/2006/relationships/image" Target="../media/image48.sv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566159" y="3470901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680387" y="4355285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34E1066-F3FB-4ABA-BEAA-54BBDBA558D5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83F692-86C5-47F5-8C50-7A98B4C25C89}"/>
              </a:ext>
            </a:extLst>
          </p:cNvPr>
          <p:cNvSpPr/>
          <p:nvPr/>
        </p:nvSpPr>
        <p:spPr>
          <a:xfrm>
            <a:off x="6519183" y="3909511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9404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87631" y="422099"/>
            <a:ext cx="510816" cy="425680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307631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280110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71143" y="1437258"/>
            <a:ext cx="0" cy="115503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60E19902-A840-4260-AF45-3F9F95C4BAF4}"/>
              </a:ext>
            </a:extLst>
          </p:cNvPr>
          <p:cNvSpPr txBox="1">
            <a:spLocks/>
          </p:cNvSpPr>
          <p:nvPr/>
        </p:nvSpPr>
        <p:spPr>
          <a:xfrm>
            <a:off x="6141227" y="1950007"/>
            <a:ext cx="1023860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Real-time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843039" y="55644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8408831" y="1369522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229815" y="480309"/>
            <a:ext cx="1805412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43827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Do I have a solid data base for certain Enterprise reports?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pPr marL="0" indent="0">
              <a:buNone/>
            </a:pPr>
            <a:r>
              <a:rPr lang="en-US" dirty="0"/>
              <a:t>Is there any telemetry coming in?</a:t>
            </a:r>
          </a:p>
          <a:p>
            <a:pPr marL="0" indent="0">
              <a:buNone/>
            </a:pPr>
            <a:r>
              <a:rPr lang="en-US" dirty="0"/>
              <a:t>Give me a sneak peak. What telemetry is currently arriving?</a:t>
            </a:r>
          </a:p>
          <a:p>
            <a:r>
              <a:rPr lang="en-US" dirty="0"/>
              <a:t>Can I validate the telemetry for a potential problem? </a:t>
            </a:r>
          </a:p>
          <a:p>
            <a:pPr marL="0" indent="0">
              <a:buNone/>
            </a:pPr>
            <a:r>
              <a:rPr lang="en-US" dirty="0"/>
              <a:t>Can I compare data of one flight with one or more previous flights?</a:t>
            </a:r>
          </a:p>
          <a:p>
            <a:pPr marL="0" indent="0">
              <a:buNone/>
            </a:pPr>
            <a:r>
              <a:rPr lang="en-US" dirty="0"/>
              <a:t>Can I look at all telemetry of a specific flight, even if that was 15 years ago? In seconds?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314480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Visualizing using line charts, heat maps, scatter maps, shifting time for comparison, added calculations</a:t>
            </a:r>
          </a:p>
          <a:p>
            <a:r>
              <a:rPr lang="en-US" dirty="0"/>
              <a:t>Preliminary investigations to check quality of ingested data or confirm suspicions</a:t>
            </a:r>
          </a:p>
          <a:p>
            <a:r>
              <a:rPr lang="en-US" dirty="0"/>
              <a:t>Basis alerts (e.g. when no data is ingested anymore)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something like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Use rich analytics APIs and UX</a:t>
              </a: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Ingest, process, store, query, and visualize 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Use JavaScript SDK</a:t>
              </a: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 and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1.666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1485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1919</TotalTime>
  <Words>1022</Words>
  <Application>Microsoft Office PowerPoint</Application>
  <PresentationFormat>Widescreen</PresentationFormat>
  <Paragraphs>187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PowerPoint Presentation</vt:lpstr>
      <vt:lpstr>Call to Action</vt:lpstr>
      <vt:lpstr>Q&amp;A</vt:lpstr>
      <vt:lpstr>Azure Time Series Insights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28</cp:revision>
  <dcterms:created xsi:type="dcterms:W3CDTF">2021-10-18T09:16:16Z</dcterms:created>
  <dcterms:modified xsi:type="dcterms:W3CDTF">2021-11-05T00:51:19Z</dcterms:modified>
</cp:coreProperties>
</file>